
<file path=[Content_Types].xml><?xml version="1.0" encoding="utf-8"?>
<Types xmlns="http://schemas.openxmlformats.org/package/2006/content-types">
  <Default Extension="bin" ContentType="audio/unknown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60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F6619-F59A-468C-A097-CA2B096900B2}" type="datetimeFigureOut">
              <a:rPr lang="fr-FR" smtClean="0"/>
              <a:t>11/02/2015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E4D8A-4B61-4F4F-A01A-60BE7E9028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0170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F6619-F59A-468C-A097-CA2B096900B2}" type="datetimeFigureOut">
              <a:rPr lang="fr-FR" smtClean="0"/>
              <a:t>11/02/2015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E4D8A-4B61-4F4F-A01A-60BE7E9028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4890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F6619-F59A-468C-A097-CA2B096900B2}" type="datetimeFigureOut">
              <a:rPr lang="fr-FR" smtClean="0"/>
              <a:t>11/02/2015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E4D8A-4B61-4F4F-A01A-60BE7E9028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7282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F6619-F59A-468C-A097-CA2B096900B2}" type="datetimeFigureOut">
              <a:rPr lang="fr-FR" smtClean="0"/>
              <a:t>11/02/2015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E4D8A-4B61-4F4F-A01A-60BE7E9028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2305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F6619-F59A-468C-A097-CA2B096900B2}" type="datetimeFigureOut">
              <a:rPr lang="fr-FR" smtClean="0"/>
              <a:t>11/02/2015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E4D8A-4B61-4F4F-A01A-60BE7E9028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1232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F6619-F59A-468C-A097-CA2B096900B2}" type="datetimeFigureOut">
              <a:rPr lang="fr-FR" smtClean="0"/>
              <a:t>11/02/2015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E4D8A-4B61-4F4F-A01A-60BE7E9028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7070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F6619-F59A-468C-A097-CA2B096900B2}" type="datetimeFigureOut">
              <a:rPr lang="fr-FR" smtClean="0"/>
              <a:t>11/02/2015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E4D8A-4B61-4F4F-A01A-60BE7E9028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1499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F6619-F59A-468C-A097-CA2B096900B2}" type="datetimeFigureOut">
              <a:rPr lang="fr-FR" smtClean="0"/>
              <a:t>11/02/2015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E4D8A-4B61-4F4F-A01A-60BE7E9028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0475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F6619-F59A-468C-A097-CA2B096900B2}" type="datetimeFigureOut">
              <a:rPr lang="fr-FR" smtClean="0"/>
              <a:t>11/02/2015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E4D8A-4B61-4F4F-A01A-60BE7E9028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3131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F6619-F59A-468C-A097-CA2B096900B2}" type="datetimeFigureOut">
              <a:rPr lang="fr-FR" smtClean="0"/>
              <a:t>11/02/2015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E4D8A-4B61-4F4F-A01A-60BE7E9028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3186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F6619-F59A-468C-A097-CA2B096900B2}" type="datetimeFigureOut">
              <a:rPr lang="fr-FR" smtClean="0"/>
              <a:t>11/02/2015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E4D8A-4B61-4F4F-A01A-60BE7E9028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4999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6F6619-F59A-468C-A097-CA2B096900B2}" type="datetimeFigureOut">
              <a:rPr lang="fr-FR" smtClean="0"/>
              <a:t>11/02/2015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AE4D8A-4B61-4F4F-A01A-60BE7E9028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6430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tx1"/>
                </a:solidFill>
              </a:rPr>
              <a:t>OI - CM4 2015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tx1"/>
                </a:solidFill>
              </a:rPr>
              <a:t>© A. </a:t>
            </a:r>
            <a:r>
              <a:rPr lang="fr-FR" dirty="0" err="1" smtClean="0">
                <a:solidFill>
                  <a:schemeClr val="tx1"/>
                </a:solidFill>
              </a:rPr>
              <a:t>Sigayret</a:t>
            </a:r>
            <a:r>
              <a:rPr lang="fr-FR" dirty="0" smtClean="0">
                <a:solidFill>
                  <a:schemeClr val="tx1"/>
                </a:solidFill>
              </a:rPr>
              <a:t>   2004-2015</a:t>
            </a:r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12" name="Picture 6" descr="Animhorse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908720"/>
            <a:ext cx="1754505" cy="1314450"/>
          </a:xfrm>
          <a:prstGeom prst="rect">
            <a:avLst/>
          </a:prstGeom>
          <a:noFill/>
        </p:spPr>
      </p:pic>
      <p:pic>
        <p:nvPicPr>
          <p:cNvPr id="134150" name="Picture 6" descr="Animhorse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52520" y="4797152"/>
            <a:ext cx="1754505" cy="1314450"/>
          </a:xfrm>
          <a:prstGeom prst="rect">
            <a:avLst/>
          </a:prstGeom>
          <a:noFill/>
        </p:spPr>
      </p:pic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304800" y="152400"/>
            <a:ext cx="8382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ctr">
              <a:spcBef>
                <a:spcPct val="50000"/>
              </a:spcBef>
            </a:pPr>
            <a:r>
              <a:rPr lang="fr-FR" sz="3200" dirty="0" smtClean="0"/>
              <a:t>4_ChevalGalop.pptx</a:t>
            </a:r>
            <a:endParaRPr lang="fr-FR" sz="3200" dirty="0"/>
          </a:p>
        </p:txBody>
      </p:sp>
      <p:sp>
        <p:nvSpPr>
          <p:cNvPr id="2" name="ZoneTexte 1"/>
          <p:cNvSpPr txBox="1"/>
          <p:nvPr/>
        </p:nvSpPr>
        <p:spPr>
          <a:xfrm>
            <a:off x="539552" y="1340768"/>
            <a:ext cx="34836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Image au format GIF (animé)</a:t>
            </a: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e 2"/>
          <p:cNvGrpSpPr/>
          <p:nvPr/>
        </p:nvGrpSpPr>
        <p:grpSpPr>
          <a:xfrm>
            <a:off x="539552" y="2092786"/>
            <a:ext cx="1696298" cy="1192198"/>
            <a:chOff x="539552" y="2092786"/>
            <a:chExt cx="1696298" cy="1192198"/>
          </a:xfrm>
        </p:grpSpPr>
        <p:sp>
          <p:nvSpPr>
            <p:cNvPr id="15" name="ZoneTexte 14"/>
            <p:cNvSpPr txBox="1"/>
            <p:nvPr/>
          </p:nvSpPr>
          <p:spPr>
            <a:xfrm>
              <a:off x="539552" y="2092786"/>
              <a:ext cx="3337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000" dirty="0"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</a:p>
          </p:txBody>
        </p:sp>
        <p:sp>
          <p:nvSpPr>
            <p:cNvPr id="16" name="ZoneTexte 15"/>
            <p:cNvSpPr txBox="1"/>
            <p:nvPr/>
          </p:nvSpPr>
          <p:spPr>
            <a:xfrm>
              <a:off x="539552" y="2884874"/>
              <a:ext cx="169629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Déplacement</a:t>
              </a:r>
              <a:endParaRPr lang="fr-FR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oupe 3"/>
          <p:cNvGrpSpPr/>
          <p:nvPr/>
        </p:nvGrpSpPr>
        <p:grpSpPr>
          <a:xfrm>
            <a:off x="539552" y="3676962"/>
            <a:ext cx="769763" cy="1192198"/>
            <a:chOff x="539552" y="3676962"/>
            <a:chExt cx="769763" cy="1192198"/>
          </a:xfrm>
        </p:grpSpPr>
        <p:sp>
          <p:nvSpPr>
            <p:cNvPr id="17" name="ZoneTexte 16"/>
            <p:cNvSpPr txBox="1"/>
            <p:nvPr/>
          </p:nvSpPr>
          <p:spPr>
            <a:xfrm>
              <a:off x="539552" y="3676962"/>
              <a:ext cx="3337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000" dirty="0"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</a:p>
          </p:txBody>
        </p:sp>
        <p:sp>
          <p:nvSpPr>
            <p:cNvPr id="18" name="ZoneTexte 17"/>
            <p:cNvSpPr txBox="1"/>
            <p:nvPr/>
          </p:nvSpPr>
          <p:spPr>
            <a:xfrm>
              <a:off x="539552" y="4469050"/>
              <a:ext cx="76976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Sons</a:t>
              </a:r>
              <a:endParaRPr lang="fr-FR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0" name="Picture 6" descr="Animhorse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2295" y="2362512"/>
            <a:ext cx="1754505" cy="1314450"/>
          </a:xfrm>
          <a:prstGeom prst="rect">
            <a:avLst/>
          </a:prstGeom>
          <a:noFill/>
        </p:spPr>
      </p:pic>
      <p:sp>
        <p:nvSpPr>
          <p:cNvPr id="21" name="ZoneTexte 20"/>
          <p:cNvSpPr txBox="1"/>
          <p:nvPr/>
        </p:nvSpPr>
        <p:spPr>
          <a:xfrm>
            <a:off x="565846" y="5333146"/>
            <a:ext cx="13740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= scénario</a:t>
            </a: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178107" y="6381328"/>
            <a:ext cx="2329997" cy="33855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Taille du fichier : 1,56 M</a:t>
            </a:r>
            <a:r>
              <a:rPr lang="az-Cyrl-AZ" sz="1600" b="1" dirty="0" smtClean="0">
                <a:solidFill>
                  <a:srgbClr val="0070C0"/>
                </a:solidFill>
              </a:rPr>
              <a:t>Б</a:t>
            </a:r>
            <a:endParaRPr lang="fr-FR" sz="1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640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134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0" fill="hold"/>
                                        <p:tgtEl>
                                          <p:spTgt spid="134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allop_henn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" grpId="0"/>
      <p:bldP spid="5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30</Words>
  <Application>Microsoft Office PowerPoint</Application>
  <PresentationFormat>Affichage à l'écran (4:3)</PresentationFormat>
  <Paragraphs>10</Paragraphs>
  <Slides>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Thème Office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</dc:creator>
  <cp:lastModifiedBy>m</cp:lastModifiedBy>
  <cp:revision>6</cp:revision>
  <dcterms:created xsi:type="dcterms:W3CDTF">2015-02-10T15:42:15Z</dcterms:created>
  <dcterms:modified xsi:type="dcterms:W3CDTF">2015-02-11T13:28:36Z</dcterms:modified>
</cp:coreProperties>
</file>